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C0F9-ED52-49CA-BBC2-12CBEDAFC45F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56590-4020-4F98-BE78-2FA90F0CC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33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B7DDC-92F3-471F-A46F-9E04F00C2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Here without </a:t>
            </a:r>
            <a:r>
              <a:rPr lang="nl-NL" dirty="0" err="1"/>
              <a:t>you</a:t>
            </a:r>
            <a:r>
              <a:rPr lang="nl-NL" dirty="0"/>
              <a:t> – </a:t>
            </a:r>
            <a:br>
              <a:rPr lang="nl-NL" dirty="0"/>
            </a:br>
            <a:r>
              <a:rPr lang="nl-NL" dirty="0"/>
              <a:t>3 </a:t>
            </a:r>
            <a:r>
              <a:rPr lang="nl-NL" dirty="0" err="1"/>
              <a:t>doors</a:t>
            </a:r>
            <a:r>
              <a:rPr lang="nl-NL" dirty="0"/>
              <a:t> down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D07A24-BDB9-4544-B085-5FEC8F245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Klas 3 </a:t>
            </a:r>
          </a:p>
        </p:txBody>
      </p:sp>
    </p:spTree>
    <p:extLst>
      <p:ext uri="{BB962C8B-B14F-4D97-AF65-F5344CB8AC3E}">
        <p14:creationId xmlns:p14="http://schemas.microsoft.com/office/powerpoint/2010/main" val="126590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3A72D-DCA2-403B-BC63-8B883CF6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Blz</a:t>
            </a:r>
            <a:r>
              <a:rPr lang="nl-NL" dirty="0"/>
              <a:t> 89 - 90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EE2492-9FAA-477D-B41F-D309637784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Sus akkoorden? 						Voorbeeld</a:t>
            </a:r>
          </a:p>
          <a:p>
            <a:pPr marL="0" indent="0">
              <a:buNone/>
            </a:pPr>
            <a:r>
              <a:rPr lang="nl-NL" dirty="0"/>
              <a:t>Normaal akkoord: 	1 3 5				C E G	</a:t>
            </a:r>
          </a:p>
          <a:p>
            <a:pPr marL="0" indent="0">
              <a:buNone/>
            </a:pPr>
            <a:r>
              <a:rPr lang="nl-NL" dirty="0"/>
              <a:t>Sus2 :		 	1 2 5				C D G</a:t>
            </a:r>
          </a:p>
          <a:p>
            <a:pPr marL="0" indent="0">
              <a:buNone/>
            </a:pPr>
            <a:r>
              <a:rPr lang="nl-NL" dirty="0"/>
              <a:t>Sus 4:			1 4 5				C F G</a:t>
            </a:r>
          </a:p>
        </p:txBody>
      </p:sp>
    </p:spTree>
    <p:extLst>
      <p:ext uri="{BB962C8B-B14F-4D97-AF65-F5344CB8AC3E}">
        <p14:creationId xmlns:p14="http://schemas.microsoft.com/office/powerpoint/2010/main" val="425931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624FC-23B4-4C3D-973F-AC67E924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1965"/>
          </a:xfrm>
        </p:spPr>
        <p:txBody>
          <a:bodyPr/>
          <a:lstStyle/>
          <a:p>
            <a:r>
              <a:rPr lang="nl-NL" dirty="0"/>
              <a:t>Sus akkoorden in dit lied: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F8081F-D2A8-41F6-A961-2573D02DAD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Bsus2</a:t>
            </a:r>
          </a:p>
          <a:p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Asus4</a:t>
            </a:r>
          </a:p>
          <a:p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Dsus2</a:t>
            </a:r>
          </a:p>
          <a:p>
            <a:endParaRPr lang="nl-NL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Let hierbij op dat dit lied 2 kruizen (##) aan de sleutel heeft </a:t>
            </a:r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 Alle F fis en alle C  cis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E03347-D22D-4B5B-950A-55318FEDD553}"/>
              </a:ext>
            </a:extLst>
          </p:cNvPr>
          <p:cNvSpPr txBox="1"/>
          <p:nvPr/>
        </p:nvSpPr>
        <p:spPr>
          <a:xfrm>
            <a:off x="2258292" y="2063396"/>
            <a:ext cx="1731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 cis fis</a:t>
            </a:r>
          </a:p>
          <a:p>
            <a:endParaRPr lang="nl-NL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 D E</a:t>
            </a:r>
          </a:p>
          <a:p>
            <a:endParaRPr lang="nl-NL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 E A</a:t>
            </a:r>
          </a:p>
        </p:txBody>
      </p:sp>
    </p:spTree>
    <p:extLst>
      <p:ext uri="{BB962C8B-B14F-4D97-AF65-F5344CB8AC3E}">
        <p14:creationId xmlns:p14="http://schemas.microsoft.com/office/powerpoint/2010/main" val="40865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5EF15-B843-477C-9CBD-7C81B83B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14745"/>
            <a:ext cx="10396882" cy="1151965"/>
          </a:xfrm>
        </p:spPr>
        <p:txBody>
          <a:bodyPr/>
          <a:lstStyle/>
          <a:p>
            <a:r>
              <a:rPr lang="nl-NL" dirty="0"/>
              <a:t>Akkoordschema hele lied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45E49-29A7-4C0C-A770-5248A5764F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08363"/>
            <a:ext cx="10394707" cy="35923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3800" u="sng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Coupletten</a:t>
            </a: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					</a:t>
            </a:r>
            <a:endParaRPr lang="nl-NL" sz="3800" u="sng" dirty="0">
              <a:solidFill>
                <a:schemeClr val="tx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0" indent="0">
              <a:buNone/>
            </a:pP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|</a:t>
            </a:r>
            <a:r>
              <a:rPr lang="nl-NL" sz="3800" dirty="0" err="1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Bm</a:t>
            </a: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	bsus2	|A	Asus4	|</a:t>
            </a:r>
            <a:r>
              <a:rPr lang="nl-NL" sz="3800" dirty="0" err="1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Bm</a:t>
            </a: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	Bsus2	|G	A	|</a:t>
            </a:r>
          </a:p>
          <a:p>
            <a:pPr marL="0" indent="0">
              <a:buNone/>
            </a:pPr>
            <a:endParaRPr lang="nl-NL" sz="1700" u="sng" dirty="0">
              <a:solidFill>
                <a:schemeClr val="tx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0" indent="0">
              <a:buNone/>
            </a:pPr>
            <a:r>
              <a:rPr lang="nl-NL" sz="3800" u="sng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Refreinen</a:t>
            </a:r>
          </a:p>
          <a:p>
            <a:pPr marL="0" indent="0">
              <a:buNone/>
            </a:pP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|Dsus2		|A		| </a:t>
            </a:r>
            <a:r>
              <a:rPr lang="nl-NL" sz="3800" dirty="0" err="1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Bm</a:t>
            </a: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		|G	A	|</a:t>
            </a:r>
          </a:p>
          <a:p>
            <a:pPr marL="0" indent="0">
              <a:buNone/>
            </a:pPr>
            <a:endParaRPr lang="nl-NL" sz="1700" u="sng" dirty="0">
              <a:solidFill>
                <a:schemeClr val="tx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0" indent="0">
              <a:buNone/>
            </a:pPr>
            <a:r>
              <a:rPr lang="nl-NL" sz="3800" u="sng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Bridge</a:t>
            </a:r>
          </a:p>
          <a:p>
            <a:pPr marL="0" indent="0">
              <a:buNone/>
            </a:pP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|</a:t>
            </a:r>
            <a:r>
              <a:rPr lang="nl-NL" sz="3800" dirty="0" err="1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Bm</a:t>
            </a: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		|D		|A		|G		|</a:t>
            </a:r>
          </a:p>
          <a:p>
            <a:pPr marL="0" indent="0">
              <a:buNone/>
            </a:pP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|</a:t>
            </a:r>
            <a:r>
              <a:rPr lang="nl-NL" sz="3800" dirty="0" err="1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Bm</a:t>
            </a:r>
            <a:r>
              <a:rPr lang="nl-NL" sz="3800" dirty="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		|D		|A		|G		|G		|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A22D27-8353-47A8-B7E6-823770541F73}"/>
              </a:ext>
            </a:extLst>
          </p:cNvPr>
          <p:cNvSpPr txBox="1"/>
          <p:nvPr/>
        </p:nvSpPr>
        <p:spPr>
          <a:xfrm>
            <a:off x="1097696" y="4502727"/>
            <a:ext cx="956873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>
                <a:latin typeface="Adobe Song Std L" panose="02020300000000000000" pitchFamily="18" charset="-128"/>
                <a:ea typeface="Adobe Song Std L" panose="02020300000000000000" pitchFamily="18" charset="-128"/>
              </a:rPr>
              <a:t>Bm</a:t>
            </a:r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= 	b d fis		A=		a cis e		G=		g b d			Dsus2=	d e a</a:t>
            </a:r>
          </a:p>
          <a:p>
            <a:r>
              <a:rPr lang="nl-NL" dirty="0" err="1">
                <a:latin typeface="Adobe Song Std L" panose="02020300000000000000" pitchFamily="18" charset="-128"/>
                <a:ea typeface="Adobe Song Std L" panose="02020300000000000000" pitchFamily="18" charset="-128"/>
              </a:rPr>
              <a:t>Bsus</a:t>
            </a:r>
            <a:r>
              <a:rPr lang="nl-NL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2 = 	b cis fis		Asus4=	a d e			D=		d fis a </a:t>
            </a:r>
          </a:p>
        </p:txBody>
      </p:sp>
    </p:spTree>
    <p:extLst>
      <p:ext uri="{BB962C8B-B14F-4D97-AF65-F5344CB8AC3E}">
        <p14:creationId xmlns:p14="http://schemas.microsoft.com/office/powerpoint/2010/main" val="515775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47A8ED3513C44C983985D9F724CED3" ma:contentTypeVersion="9" ma:contentTypeDescription="Een nieuw document maken." ma:contentTypeScope="" ma:versionID="2dc7a1855a6c819f927226b62d8b23f5">
  <xsd:schema xmlns:xsd="http://www.w3.org/2001/XMLSchema" xmlns:xs="http://www.w3.org/2001/XMLSchema" xmlns:p="http://schemas.microsoft.com/office/2006/metadata/properties" xmlns:ns2="80707a0c-a852-4b21-8e8a-e2fc3f8caaf6" xmlns:ns3="43a2c960-4490-4b55-996f-57024990260b" targetNamespace="http://schemas.microsoft.com/office/2006/metadata/properties" ma:root="true" ma:fieldsID="03962557dbc5296a0ab04af2e9fd1fa5" ns2:_="" ns3:_="">
    <xsd:import namespace="80707a0c-a852-4b21-8e8a-e2fc3f8caaf6"/>
    <xsd:import namespace="43a2c960-4490-4b55-996f-5702499026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7a0c-a852-4b21-8e8a-e2fc3f8ca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2c960-4490-4b55-996f-57024990260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670509-8003-4DE1-8F4E-72F4BCEF9DF5}"/>
</file>

<file path=customXml/itemProps2.xml><?xml version="1.0" encoding="utf-8"?>
<ds:datastoreItem xmlns:ds="http://schemas.openxmlformats.org/officeDocument/2006/customXml" ds:itemID="{D1C16708-6179-4D8D-AC39-4356A6986CDD}"/>
</file>

<file path=customXml/itemProps3.xml><?xml version="1.0" encoding="utf-8"?>
<ds:datastoreItem xmlns:ds="http://schemas.openxmlformats.org/officeDocument/2006/customXml" ds:itemID="{4B2E3778-F540-4C37-86F8-CF4CF3F997A9}"/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23</TotalTime>
  <Words>60</Words>
  <Application>Microsoft Office PowerPoint</Application>
  <PresentationFormat>Breedbeeld</PresentationFormat>
  <Paragraphs>30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Adobe Song Std L</vt:lpstr>
      <vt:lpstr>Arial</vt:lpstr>
      <vt:lpstr>Calibri</vt:lpstr>
      <vt:lpstr>Impact</vt:lpstr>
      <vt:lpstr>Wingdings</vt:lpstr>
      <vt:lpstr>Belangrijke gebeurtenis</vt:lpstr>
      <vt:lpstr>Here without you –  3 doors down </vt:lpstr>
      <vt:lpstr>Blz 89 - 90</vt:lpstr>
      <vt:lpstr>Sus akkoorden in dit lied:</vt:lpstr>
      <vt:lpstr>Akkoordschema hele lied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without you –  3 doors down</dc:title>
  <dc:creator>B. Kelderman</dc:creator>
  <cp:lastModifiedBy>B. Kelderman</cp:lastModifiedBy>
  <cp:revision>4</cp:revision>
  <dcterms:created xsi:type="dcterms:W3CDTF">2017-08-31T11:59:23Z</dcterms:created>
  <dcterms:modified xsi:type="dcterms:W3CDTF">2017-08-31T12:22:52Z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0x010100A847A8ED3513C44C983985D9F724CED3</vt:lpwstr>
  </property>
</Properties>
</file>